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5" r:id="rId4"/>
    <p:sldId id="258" r:id="rId5"/>
    <p:sldId id="260" r:id="rId6"/>
    <p:sldId id="266" r:id="rId7"/>
    <p:sldId id="257" r:id="rId8"/>
    <p:sldId id="267" r:id="rId9"/>
    <p:sldId id="269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0FCBA72-C7B7-4FBE-98AE-56217D983B02}">
          <p14:sldIdLst>
            <p14:sldId id="264"/>
            <p14:sldId id="263"/>
            <p14:sldId id="265"/>
            <p14:sldId id="258"/>
            <p14:sldId id="260"/>
            <p14:sldId id="266"/>
            <p14:sldId id="257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8E068-F8A9-4EC4-9488-6436BBC8F926}" v="177" dt="2025-11-05T14:19:41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3947" autoAdjust="0"/>
  </p:normalViewPr>
  <p:slideViewPr>
    <p:cSldViewPr snapToGrid="0">
      <p:cViewPr varScale="1">
        <p:scale>
          <a:sx n="75" d="100"/>
          <a:sy n="75" d="100"/>
        </p:scale>
        <p:origin x="64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D9C25-725A-A2FD-2216-4A4CECBE5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481028-5C3B-C278-342D-679EF6BD5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D5C619-77EE-BC6B-CA0F-D7063572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D26BF2-864B-F342-0D6F-59AC8DFE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30914-B52B-5996-D039-5456B6F8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42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224A1-A3CE-AE38-EDB7-133DBC10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9F8EF8-D800-A6FB-C310-CCD1E8780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264D0-2642-9F53-2980-E9341F8C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B08D77-25C2-4563-F322-FAB8F7FE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D04A5D-34A8-356E-7CA4-72F21635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51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9AB57D-B1BA-2AEC-F4F9-23716155B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4DA319-EA73-4CB5-E244-608D45B26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4892D4-2593-8E0B-6E27-CA3905EC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BB3CA7-905A-224C-52CA-772FDDDB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4706B6-18CA-A7AD-587E-A05C689D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22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3FF3-1D97-A433-A47F-B4ABA528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1DA52E-8417-8B3F-4BD0-528BC6D1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CC6036-D4F7-077E-D77F-F77F9E2E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3B327-9997-2030-AC23-ACD5E6C4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03CBA-B95D-12C1-E3C9-7A37588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21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89FA9-8A32-AC65-B690-1EF6E90F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76156C-D709-24BF-8F78-0CD286E58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1318E-7ED0-2F3C-24E0-C3C6B92F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651F5D-FFEC-48EF-3CC4-6E06EDA1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4EA4CB-0740-C7BB-87B8-A8B51191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7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C51B0-1FEE-DF61-0A97-66449C32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E0EBF-DAE1-C80C-6062-93BFF0822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E19F1F-63F6-1559-3A66-018657FF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C8D3B9-96B1-29B9-D347-180DA08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A77D90-0C0B-7099-DE43-B4644FE8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A8034B-1F86-7EC4-7864-F5D6BEBF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734FE-F378-55BB-9504-8888821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B4FAB-524A-14AE-D4BD-6BA63FBA8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B9DB48-6858-06A8-BFE4-12395E40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92662B-E967-32F8-DCC5-A3133D084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621F09-DBE8-BAE3-13C0-330646EC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DD7B3B-6116-BCF9-2663-6EC338D8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CFF7B8-4056-5C22-E567-F34636D9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8F2C2A-634F-E162-130A-B91A6D44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2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72ED0-4C06-843A-8E0A-8B4C62D6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70FCEE-DAF6-6A50-C147-48ABAD97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E3291E-37FA-3820-6AA9-F5C2D855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386F99-5861-5497-C263-EC9AC1F3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1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89F22AC-C1ED-BC77-D318-470303C2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501B5E-FE7F-5196-E33B-EA956A93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56095-8311-2B30-7C96-1B0EF963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89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B77DB-5751-6488-4723-D76D04FF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69D498-1CF2-AAF7-3325-03B41C34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CDE53E-C09B-CCCB-3782-EDDF05DAC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DA5AF5-B06E-E03C-59AF-2A41B59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A5D042-A660-CA8F-60D2-9050975B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83E11F-F35A-99DC-39C9-A9DFE002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4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34D11-FA24-3FB9-D0EE-9B66E0EC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629602-1BC9-3DDF-5616-2E0D56917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D055B6-E4A5-DDB9-1256-4FB7F6A8B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2B76B4-30D3-4C19-08E8-88EF819F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DEAA26-59A6-5941-A86C-1801BD3D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CDFA43-3311-435A-8B7A-19FE28C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72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7CF15F-D69B-BFC2-0F51-F3F4EA92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577C78-8C88-512D-FEF3-CFF38808F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35E047-13FB-01A7-5659-C895723C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8604E-B5D1-4F62-8860-05ED19655628}" type="datetimeFigureOut">
              <a:rPr lang="fr-FR" smtClean="0"/>
              <a:t>06/11/2025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2560-5EFD-D888-7FE3-729AFD7D9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6A04B6-E13A-8C3A-F55B-2314A91EC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13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ultierpatrice.github.io/projet-quiz-teamp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ultierpatrice.github.io/projet-quiz-teamp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450DAE-86CA-D504-F202-88D82390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69060A-9C17-917E-5031-28A9F0947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41"/>
            <a:ext cx="9144000" cy="975359"/>
          </a:xfrm>
        </p:spPr>
        <p:txBody>
          <a:bodyPr/>
          <a:lstStyle/>
          <a:p>
            <a:r>
              <a:rPr lang="fr-FR" b="1" dirty="0"/>
              <a:t>Présentation CODEQUIZ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E37A0C-B0DB-9D54-66AA-3B63E340A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602038"/>
            <a:ext cx="6573520" cy="1655762"/>
          </a:xfrm>
        </p:spPr>
        <p:txBody>
          <a:bodyPr>
            <a:normAutofit/>
          </a:bodyPr>
          <a:lstStyle/>
          <a:p>
            <a:r>
              <a:rPr lang="fr-FR" b="1" dirty="0"/>
              <a:t>Danielle EBWEA &amp;</a:t>
            </a:r>
            <a:r>
              <a:rPr lang="fr-FR" dirty="0"/>
              <a:t> </a:t>
            </a:r>
            <a:r>
              <a:rPr lang="fr-FR" b="1" dirty="0"/>
              <a:t>Gaultier PATRICE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EEBB2E-171D-8F92-47DD-A2CFB8978EDF}"/>
              </a:ext>
            </a:extLst>
          </p:cNvPr>
          <p:cNvSpPr txBox="1"/>
          <p:nvPr/>
        </p:nvSpPr>
        <p:spPr>
          <a:xfrm>
            <a:off x="7132320" y="2326640"/>
            <a:ext cx="472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-   Présentation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Répartition des tâches</a:t>
            </a:r>
          </a:p>
          <a:p>
            <a:endParaRPr lang="fr-FR" sz="2400" b="1" dirty="0"/>
          </a:p>
          <a:p>
            <a:r>
              <a:rPr lang="fr-FR" sz="2400" b="1" dirty="0"/>
              <a:t>-   Structure HTML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Explication code  : Timer</a:t>
            </a:r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Explication code : </a:t>
            </a:r>
            <a:r>
              <a:rPr lang="fr-FR" sz="2400" b="1" dirty="0" err="1"/>
              <a:t>Answers</a:t>
            </a:r>
            <a:endParaRPr lang="fr-FR" sz="2400" b="1" dirty="0"/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Retour d’expérience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F93A42-F84B-33D5-55E7-E72F98F85766}"/>
              </a:ext>
            </a:extLst>
          </p:cNvPr>
          <p:cNvSpPr txBox="1"/>
          <p:nvPr/>
        </p:nvSpPr>
        <p:spPr>
          <a:xfrm>
            <a:off x="2316480" y="1536621"/>
            <a:ext cx="835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linkClick r:id="rId3"/>
              </a:rPr>
              <a:t>https://gaultierpatrice.github.io/projet-quiz-teampe/</a:t>
            </a:r>
            <a:endParaRPr lang="fr-FR" sz="2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17C190-E62A-97F5-2BD6-536519F6356B}"/>
              </a:ext>
            </a:extLst>
          </p:cNvPr>
          <p:cNvSpPr txBox="1"/>
          <p:nvPr/>
        </p:nvSpPr>
        <p:spPr>
          <a:xfrm>
            <a:off x="2847975" y="1074956"/>
            <a:ext cx="64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https://daniebw.github.io/projet-quiz-teampe/</a:t>
            </a:r>
          </a:p>
        </p:txBody>
      </p:sp>
    </p:spTree>
    <p:extLst>
      <p:ext uri="{BB962C8B-B14F-4D97-AF65-F5344CB8AC3E}">
        <p14:creationId xmlns:p14="http://schemas.microsoft.com/office/powerpoint/2010/main" val="217298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DA6AB0-FF24-43BA-76CB-9C74F121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5D7487-2DCF-7CD1-0FE1-EB653D88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Présentation rapide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F2B8E-1FA2-980C-7C91-BC5B34EDA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163"/>
            <a:ext cx="10515600" cy="44370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fr-FR" sz="2000" b="1" dirty="0"/>
              <a:t>Thématique simple :</a:t>
            </a:r>
            <a:r>
              <a:rPr lang="fr-FR" sz="2000" dirty="0"/>
              <a:t> nous avons choisi un thème simple pour avoir directement les questions et pouvoir se lancer rapidement dans le code </a:t>
            </a:r>
          </a:p>
          <a:p>
            <a:pPr algn="ctr"/>
            <a:endParaRPr lang="fr-FR" sz="2000" dirty="0"/>
          </a:p>
          <a:p>
            <a:pPr algn="ctr"/>
            <a:r>
              <a:rPr lang="fr-FR" sz="2000" b="1" dirty="0"/>
              <a:t>10 questions </a:t>
            </a:r>
            <a:r>
              <a:rPr lang="fr-FR" sz="2000" dirty="0"/>
              <a:t>sur le développement web car c’est ce qui nous passionne en ce moment 😊</a:t>
            </a:r>
          </a:p>
          <a:p>
            <a:pPr algn="ctr"/>
            <a:endParaRPr lang="fr-FR" sz="2000" dirty="0"/>
          </a:p>
          <a:p>
            <a:pPr algn="ctr"/>
            <a:r>
              <a:rPr lang="fr-FR" sz="2000" b="1" dirty="0"/>
              <a:t>Timer de 30 secondes </a:t>
            </a:r>
            <a:r>
              <a:rPr lang="fr-FR" sz="2000" dirty="0"/>
              <a:t>pour ne pas être top dur avec le joueur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Score en </a:t>
            </a:r>
            <a:r>
              <a:rPr lang="fr-FR" sz="2000" b="1" dirty="0"/>
              <a:t>fonction du temps </a:t>
            </a:r>
            <a:r>
              <a:rPr lang="fr-FR" sz="2000" dirty="0"/>
              <a:t>pour donner envie au joueur de s’améliorer et de battre le meilleur score en cours</a:t>
            </a:r>
          </a:p>
          <a:p>
            <a:pPr marL="0" indent="0" algn="ctr">
              <a:buNone/>
            </a:pPr>
            <a:endParaRPr lang="fr-FR" sz="2000" dirty="0"/>
          </a:p>
          <a:p>
            <a:pPr algn="ctr"/>
            <a:r>
              <a:rPr lang="fr-FR" sz="2000" dirty="0"/>
              <a:t>Interface légère </a:t>
            </a:r>
            <a:r>
              <a:rPr lang="fr-FR" sz="2000" b="1" dirty="0"/>
              <a:t>centrée sur le contenu</a:t>
            </a:r>
            <a:r>
              <a:rPr lang="fr-FR" sz="2000" dirty="0"/>
              <a:t> du Quiz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marL="0" indent="0" algn="ctr">
              <a:buNone/>
            </a:pPr>
            <a:r>
              <a:rPr lang="fr-FR" sz="2000" b="1" dirty="0"/>
              <a:t>Allons voir ce Site!!!</a:t>
            </a:r>
          </a:p>
          <a:p>
            <a:pPr algn="ctr"/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  <a:p>
            <a:pPr marL="0" indent="0" algn="ctr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69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8D6F5-B1A9-CE2C-14B7-FD742692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9E0D2F-7EB3-DFA9-3BF3-36EEC6CA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Répartition des tâches</a:t>
            </a:r>
            <a:endParaRPr lang="fr-FR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E268D-B1E4-B1A0-6D9E-A77C4D09C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485900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b="1" dirty="0"/>
              <a:t>Danielle EBWEA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Développement du Timer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Style Timer en fonction du temps 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Mise en forme Quiz avec Css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Gestion Meilleur Score avec </a:t>
            </a:r>
            <a:r>
              <a:rPr lang="fr-FR" sz="2400" dirty="0" err="1"/>
              <a:t>LocalStorage</a:t>
            </a:r>
            <a:endParaRPr lang="fr-FR" sz="2400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 err="1"/>
              <a:t>Footer</a:t>
            </a:r>
            <a:endParaRPr lang="fr-FR" sz="2400" dirty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B8B732-41D6-9E77-555F-579EDEDBC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0" y="1485900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b="1" dirty="0"/>
              <a:t>Gaultier PATRICE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Création et Affichage Questions Quiz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Gestion du score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Affichage Bonne/Mauvaise Réponse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Effets Css Apparition Contenu avec Animation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Fonction rejouer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Mise en forme de la page d’accueil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fr-FR" sz="2400" dirty="0"/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309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9C2F16B-A988-B228-98CD-B12A5C75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3A8030-C1B8-0F53-22D0-78ECB065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87" y="-133479"/>
            <a:ext cx="2769922" cy="1105866"/>
          </a:xfrm>
        </p:spPr>
        <p:txBody>
          <a:bodyPr>
            <a:normAutofit/>
          </a:bodyPr>
          <a:lstStyle/>
          <a:p>
            <a:r>
              <a:rPr lang="fr-FR" sz="6700" dirty="0"/>
              <a:t>HTML</a:t>
            </a:r>
            <a:endParaRPr lang="fr-FR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C07ADE-0721-F157-953D-FA52C00638AD}"/>
              </a:ext>
            </a:extLst>
          </p:cNvPr>
          <p:cNvSpPr/>
          <p:nvPr/>
        </p:nvSpPr>
        <p:spPr>
          <a:xfrm>
            <a:off x="7053471" y="720162"/>
            <a:ext cx="894522" cy="397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F43FEF-E766-0A8E-8619-22E75A3E1C05}"/>
              </a:ext>
            </a:extLst>
          </p:cNvPr>
          <p:cNvSpPr txBox="1"/>
          <p:nvPr/>
        </p:nvSpPr>
        <p:spPr>
          <a:xfrm>
            <a:off x="4421257" y="720162"/>
            <a:ext cx="245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Fonctionnalités : </a:t>
            </a:r>
            <a:r>
              <a:rPr lang="fr-FR" dirty="0" err="1"/>
              <a:t>timer</a:t>
            </a:r>
            <a:r>
              <a:rPr lang="fr-FR" dirty="0"/>
              <a:t>, bar </a:t>
            </a:r>
            <a:r>
              <a:rPr lang="fr-FR" dirty="0" err="1"/>
              <a:t>progress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BCED57-F71C-46E0-6E14-24CF6EAF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87" y="2300634"/>
            <a:ext cx="920576" cy="4511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A856AD-2B40-9AE4-B9B5-0AFB1FBD4AF2}"/>
              </a:ext>
            </a:extLst>
          </p:cNvPr>
          <p:cNvSpPr txBox="1"/>
          <p:nvPr/>
        </p:nvSpPr>
        <p:spPr>
          <a:xfrm>
            <a:off x="209747" y="2105446"/>
            <a:ext cx="126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</a:t>
            </a:r>
          </a:p>
          <a:p>
            <a:r>
              <a:rPr lang="fr-FR" dirty="0"/>
              <a:t>Questions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029C99-07DE-1578-5B3F-824912BD7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242" y="152941"/>
            <a:ext cx="3807459" cy="19295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5368BC2-3581-32FE-534B-58CA8F962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93" y="1929233"/>
            <a:ext cx="3052666" cy="29995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6C7737E-81B5-E273-0858-F4D09ADA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099" y="4206290"/>
            <a:ext cx="4169743" cy="2054656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DF939921-8A36-3727-3446-FD3216772C9E}"/>
              </a:ext>
            </a:extLst>
          </p:cNvPr>
          <p:cNvSpPr/>
          <p:nvPr/>
        </p:nvSpPr>
        <p:spPr>
          <a:xfrm>
            <a:off x="6876222" y="5129657"/>
            <a:ext cx="894523" cy="4233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E10BC0D-6CBE-B793-24DA-6CF91D6B7585}"/>
              </a:ext>
            </a:extLst>
          </p:cNvPr>
          <p:cNvSpPr txBox="1"/>
          <p:nvPr/>
        </p:nvSpPr>
        <p:spPr>
          <a:xfrm>
            <a:off x="5538925" y="4879691"/>
            <a:ext cx="119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: vrai/faux + </a:t>
            </a:r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E0A860-EE78-1059-9E94-0D98CB857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3" r="12192" b="2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8515D6-19C6-2EB3-1FF0-78EE6E1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954" y="5997444"/>
            <a:ext cx="9128854" cy="7522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6000" b="1" dirty="0"/>
              <a:t>Explication Code  : TIMER</a:t>
            </a:r>
            <a:endParaRPr lang="en-US" sz="60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D429E0-F3AA-3494-2C3D-F6F1CE25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7" r="17613" b="-2"/>
          <a:stretch>
            <a:fillRect/>
          </a:stretch>
        </p:blipFill>
        <p:spPr>
          <a:xfrm>
            <a:off x="-22954" y="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1B691F-1A57-EC64-CF57-F8C408EA8D8E}"/>
              </a:ext>
            </a:extLst>
          </p:cNvPr>
          <p:cNvCxnSpPr>
            <a:cxnSpLocks/>
          </p:cNvCxnSpPr>
          <p:nvPr/>
        </p:nvCxnSpPr>
        <p:spPr>
          <a:xfrm flipH="1" flipV="1">
            <a:off x="5453858" y="1512180"/>
            <a:ext cx="2077279" cy="132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273FAF2-4484-B72E-C4C7-EC24F15D6FC5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578037"/>
            <a:ext cx="2017644" cy="853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7377447-2240-FA40-1C8E-A86266314E45}"/>
              </a:ext>
            </a:extLst>
          </p:cNvPr>
          <p:cNvSpPr txBox="1"/>
          <p:nvPr/>
        </p:nvSpPr>
        <p:spPr>
          <a:xfrm>
            <a:off x="1565651" y="178661"/>
            <a:ext cx="350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me permet de créer mon </a:t>
            </a:r>
            <a:r>
              <a:rPr lang="fr-FR" sz="2000" dirty="0" err="1"/>
              <a:t>timer</a:t>
            </a:r>
            <a:r>
              <a:rPr lang="fr-FR" sz="2000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24AFA6-A33A-B6A5-9EF1-9CF1B0169959}"/>
              </a:ext>
            </a:extLst>
          </p:cNvPr>
          <p:cNvSpPr txBox="1"/>
          <p:nvPr/>
        </p:nvSpPr>
        <p:spPr>
          <a:xfrm>
            <a:off x="630799" y="1125835"/>
            <a:ext cx="4520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Je lui donne des directives : enlève une seconde 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996B719-F280-91A9-BC9B-DD4E8B9A493D}"/>
              </a:ext>
            </a:extLst>
          </p:cNvPr>
          <p:cNvCxnSpPr>
            <a:cxnSpLocks/>
          </p:cNvCxnSpPr>
          <p:nvPr/>
        </p:nvCxnSpPr>
        <p:spPr>
          <a:xfrm flipH="1">
            <a:off x="5337313" y="2219017"/>
            <a:ext cx="2193824" cy="1626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7BE814-6782-799B-60E6-C08535AEE3E9}"/>
              </a:ext>
            </a:extLst>
          </p:cNvPr>
          <p:cNvSpPr txBox="1"/>
          <p:nvPr/>
        </p:nvSpPr>
        <p:spPr>
          <a:xfrm>
            <a:off x="1371600" y="2010456"/>
            <a:ext cx="3779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Je lui donne une condition : </a:t>
            </a:r>
          </a:p>
          <a:p>
            <a:r>
              <a:rPr lang="fr-FR" sz="2000" dirty="0"/>
              <a:t>S’il y a plus de temps arrête tout.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5A1CC96-100E-969F-B0FA-1A8DE3083BC0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3615772"/>
            <a:ext cx="2445026" cy="5984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EB78A1C-55CD-8E23-7A96-63F289998B45}"/>
              </a:ext>
            </a:extLst>
          </p:cNvPr>
          <p:cNvCxnSpPr>
            <a:cxnSpLocks/>
          </p:cNvCxnSpPr>
          <p:nvPr/>
        </p:nvCxnSpPr>
        <p:spPr>
          <a:xfrm flipH="1" flipV="1">
            <a:off x="5293956" y="4211666"/>
            <a:ext cx="1925476" cy="6642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CC4D39E-9CCD-5EB4-B1B2-7B216ACEC92F}"/>
              </a:ext>
            </a:extLst>
          </p:cNvPr>
          <p:cNvCxnSpPr>
            <a:cxnSpLocks/>
          </p:cNvCxnSpPr>
          <p:nvPr/>
        </p:nvCxnSpPr>
        <p:spPr>
          <a:xfrm flipH="1" flipV="1">
            <a:off x="5150834" y="4873342"/>
            <a:ext cx="2462540" cy="73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A10C09B3-48EF-0F8A-CD6D-09C06E314049}"/>
              </a:ext>
            </a:extLst>
          </p:cNvPr>
          <p:cNvSpPr txBox="1"/>
          <p:nvPr/>
        </p:nvSpPr>
        <p:spPr>
          <a:xfrm>
            <a:off x="2099844" y="4532455"/>
            <a:ext cx="287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Toutes les millisecondes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F34DCC-31BB-5341-F587-C57A5966827B}"/>
              </a:ext>
            </a:extLst>
          </p:cNvPr>
          <p:cNvSpPr txBox="1"/>
          <p:nvPr/>
        </p:nvSpPr>
        <p:spPr>
          <a:xfrm>
            <a:off x="249293" y="3177438"/>
            <a:ext cx="4901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Vérifie s’il y a une fonction a appeler a la fin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AACC9B9-0F68-C9EB-10E9-11F6FA9E155B}"/>
              </a:ext>
            </a:extLst>
          </p:cNvPr>
          <p:cNvSpPr txBox="1"/>
          <p:nvPr/>
        </p:nvSpPr>
        <p:spPr>
          <a:xfrm>
            <a:off x="2363305" y="3811556"/>
            <a:ext cx="278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Mettre à jour l’affichage</a:t>
            </a:r>
          </a:p>
        </p:txBody>
      </p:sp>
    </p:spTree>
    <p:extLst>
      <p:ext uri="{BB962C8B-B14F-4D97-AF65-F5344CB8AC3E}">
        <p14:creationId xmlns:p14="http://schemas.microsoft.com/office/powerpoint/2010/main" val="42572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32" grpId="0"/>
      <p:bldP spid="34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185747-7AFB-DC07-04AD-809B00EB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1F9DB0-E36B-49FD-1284-7B1889DD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4609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/>
              <a:t>Explication Code : </a:t>
            </a:r>
            <a:r>
              <a:rPr lang="fr-FR" sz="3600" b="1" dirty="0" err="1"/>
              <a:t>function</a:t>
            </a:r>
            <a:r>
              <a:rPr lang="fr-FR" sz="3600" b="1" dirty="0"/>
              <a:t> </a:t>
            </a:r>
            <a:r>
              <a:rPr lang="fr-FR" sz="3600" b="1" dirty="0" err="1"/>
              <a:t>handleAnswer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17AFAA-7200-8695-D117-4C0264B8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605013"/>
            <a:ext cx="3992563" cy="11903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44FBBE-7611-2D0A-55FA-880CC5EB71A5}"/>
              </a:ext>
            </a:extLst>
          </p:cNvPr>
          <p:cNvSpPr txBox="1"/>
          <p:nvPr/>
        </p:nvSpPr>
        <p:spPr>
          <a:xfrm>
            <a:off x="4826000" y="784712"/>
            <a:ext cx="6905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La fonction prend en paramètre: </a:t>
            </a:r>
          </a:p>
          <a:p>
            <a:r>
              <a:rPr lang="fr-FR" sz="1200" dirty="0"/>
              <a:t>    - </a:t>
            </a:r>
            <a:r>
              <a:rPr lang="fr-FR" sz="1200" b="1" dirty="0" err="1"/>
              <a:t>button</a:t>
            </a:r>
            <a:r>
              <a:rPr lang="fr-FR" sz="1200" dirty="0"/>
              <a:t> : le bouton cliqué par le joueur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q</a:t>
            </a:r>
            <a:r>
              <a:rPr lang="fr-FR" sz="1200" dirty="0"/>
              <a:t> : la question en cours qui contient toutes les réponses et la réponse correcte</a:t>
            </a:r>
          </a:p>
          <a:p>
            <a:r>
              <a:rPr lang="fr-FR" sz="1200" dirty="0"/>
              <a:t>    -  </a:t>
            </a:r>
            <a:r>
              <a:rPr lang="fr-FR" sz="1200" b="1" dirty="0"/>
              <a:t>i</a:t>
            </a:r>
            <a:r>
              <a:rPr lang="fr-FR" sz="1200" dirty="0"/>
              <a:t> : l’index de la réponse choisie par le joueur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A1010CC-D926-58A4-E9A4-B9BB5B60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1795408"/>
            <a:ext cx="4355465" cy="14103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5610124-4780-BBFB-A5FC-62412E30A1C4}"/>
              </a:ext>
            </a:extLst>
          </p:cNvPr>
          <p:cNvSpPr txBox="1"/>
          <p:nvPr/>
        </p:nvSpPr>
        <p:spPr>
          <a:xfrm>
            <a:off x="1846264" y="1717253"/>
            <a:ext cx="5519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	</a:t>
            </a:r>
          </a:p>
          <a:p>
            <a:pPr algn="r"/>
            <a:r>
              <a:rPr lang="fr-FR" sz="1200" dirty="0"/>
              <a:t>	Au début de la fonction la ligne « 347 » nous permet de retirer tout style appliqué aux boutons sur une question précédente.</a:t>
            </a:r>
          </a:p>
          <a:p>
            <a:pPr algn="r"/>
            <a:endParaRPr lang="fr-FR" sz="1200" dirty="0"/>
          </a:p>
          <a:p>
            <a:pPr algn="r"/>
            <a:r>
              <a:rPr lang="fr-FR" sz="1200" dirty="0"/>
              <a:t>	Ensuite, on gèle les boutons qui n’ont pas été sélectionnés par le joueur pour éviter toute triche en choisissant plusieurs réponses ou empêcher tout double clic sur la même réponse. </a:t>
            </a:r>
            <a:br>
              <a:rPr lang="fr-FR" sz="1200" dirty="0"/>
            </a:br>
            <a:endParaRPr lang="fr-FR" sz="12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F062681-7483-1337-BF04-8EDA84C5E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73" y="3205749"/>
            <a:ext cx="3656088" cy="14880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1F4A8FE-84B3-5D1C-7138-B12E942B62DA}"/>
              </a:ext>
            </a:extLst>
          </p:cNvPr>
          <p:cNvSpPr txBox="1"/>
          <p:nvPr/>
        </p:nvSpPr>
        <p:spPr>
          <a:xfrm>
            <a:off x="4826000" y="3164947"/>
            <a:ext cx="690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/>
          </a:p>
          <a:p>
            <a:r>
              <a:rPr lang="fr-FR" sz="1200" dirty="0"/>
              <a:t>Ici, la fonction nous permet de stocker plusieurs valeurs : </a:t>
            </a:r>
          </a:p>
          <a:p>
            <a:r>
              <a:rPr lang="fr-FR" sz="1200" dirty="0"/>
              <a:t>    -</a:t>
            </a:r>
            <a:r>
              <a:rPr lang="fr-FR" sz="1200" b="1" dirty="0"/>
              <a:t> 251 </a:t>
            </a:r>
            <a:r>
              <a:rPr lang="fr-FR" sz="1200" dirty="0"/>
              <a:t>:construit dynamiquement le variable </a:t>
            </a:r>
            <a:r>
              <a:rPr lang="fr-FR" sz="1200" dirty="0" err="1"/>
              <a:t>answerKey</a:t>
            </a:r>
            <a:r>
              <a:rPr lang="fr-FR" sz="1200" dirty="0"/>
              <a:t> en utilisant l’index du bouton cliqué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252</a:t>
            </a:r>
            <a:r>
              <a:rPr lang="fr-FR" sz="1200" dirty="0"/>
              <a:t> :crée la variable </a:t>
            </a:r>
            <a:r>
              <a:rPr lang="fr-FR" sz="1200" dirty="0" err="1"/>
              <a:t>userAnswer</a:t>
            </a:r>
            <a:r>
              <a:rPr lang="fr-FR" sz="1200" dirty="0"/>
              <a:t> à laquelle on fait correspondre la chaîne de caractères de la réponse à l’index du bouton cliqué </a:t>
            </a:r>
          </a:p>
          <a:p>
            <a:r>
              <a:rPr lang="fr-FR" sz="1200" dirty="0"/>
              <a:t>    - </a:t>
            </a:r>
            <a:r>
              <a:rPr lang="fr-FR" sz="1200" b="1" dirty="0"/>
              <a:t>253</a:t>
            </a:r>
            <a:r>
              <a:rPr lang="fr-FR" sz="1200" dirty="0"/>
              <a:t> : on stocke dans la variable </a:t>
            </a:r>
            <a:r>
              <a:rPr lang="fr-FR" sz="1200" dirty="0" err="1"/>
              <a:t>timeLeft</a:t>
            </a:r>
            <a:r>
              <a:rPr lang="fr-FR" sz="1200" dirty="0"/>
              <a:t> les secondes restantes pour nous permettre de calculer le score en fonction de la rapidité du joueur à répondre</a:t>
            </a:r>
          </a:p>
          <a:p>
            <a:endParaRPr lang="fr-FR" sz="12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74E766F-0340-ED90-7786-E607FC5F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4575288"/>
            <a:ext cx="3502025" cy="205775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6BBEF09-2581-AC3E-3AE9-9C238C7DDCA8}"/>
              </a:ext>
            </a:extLst>
          </p:cNvPr>
          <p:cNvSpPr txBox="1"/>
          <p:nvPr/>
        </p:nvSpPr>
        <p:spPr>
          <a:xfrm>
            <a:off x="1139952" y="4819337"/>
            <a:ext cx="7035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/>
              <a:t>255 :</a:t>
            </a:r>
            <a:r>
              <a:rPr lang="fr-FR" sz="1200" dirty="0"/>
              <a:t> la fonction compare la string </a:t>
            </a:r>
            <a:r>
              <a:rPr lang="fr-FR" sz="1200" dirty="0" err="1"/>
              <a:t>userAnswer</a:t>
            </a:r>
            <a:r>
              <a:rPr lang="fr-FR" sz="1200" dirty="0"/>
              <a:t> et la clé </a:t>
            </a:r>
            <a:r>
              <a:rPr lang="fr-FR" sz="1200" dirty="0" err="1"/>
              <a:t>rightAnswer</a:t>
            </a:r>
            <a:r>
              <a:rPr lang="fr-FR" sz="1200" dirty="0"/>
              <a:t> de q </a:t>
            </a:r>
          </a:p>
          <a:p>
            <a:pPr algn="r"/>
            <a:r>
              <a:rPr lang="fr-FR" sz="1200" b="1" dirty="0"/>
              <a:t>256 :</a:t>
            </a:r>
            <a:r>
              <a:rPr lang="fr-FR" sz="1200" dirty="0"/>
              <a:t> on applique la classe « </a:t>
            </a:r>
            <a:r>
              <a:rPr lang="fr-FR" sz="1200" dirty="0" err="1"/>
              <a:t>selected</a:t>
            </a:r>
            <a:r>
              <a:rPr lang="fr-FR" sz="1200" dirty="0"/>
              <a:t> » qui permet d’appliquer le style du bouton pour la bonne réponse</a:t>
            </a:r>
          </a:p>
          <a:p>
            <a:pPr algn="r"/>
            <a:r>
              <a:rPr lang="fr-FR" sz="1200" b="1" dirty="0"/>
              <a:t>257 :</a:t>
            </a:r>
            <a:r>
              <a:rPr lang="fr-FR" sz="1200" dirty="0"/>
              <a:t> on implémente le score en le multipliant par le temps restant pour améliorer la </a:t>
            </a:r>
            <a:r>
              <a:rPr lang="fr-FR" sz="1200" dirty="0" err="1"/>
              <a:t>rejouabilité</a:t>
            </a:r>
            <a:endParaRPr lang="fr-FR" sz="1200" dirty="0"/>
          </a:p>
          <a:p>
            <a:pPr algn="r"/>
            <a:r>
              <a:rPr lang="fr-FR" sz="1200" b="1" dirty="0"/>
              <a:t>259 :</a:t>
            </a:r>
            <a:r>
              <a:rPr lang="fr-FR" sz="1200" dirty="0"/>
              <a:t> On affiche bonne réponse et on cache mauvaise réponse dans la div feedback pour le joueur</a:t>
            </a:r>
          </a:p>
          <a:p>
            <a:pPr algn="r"/>
            <a:r>
              <a:rPr lang="fr-FR" sz="1200" b="1" dirty="0"/>
              <a:t>261 : </a:t>
            </a:r>
            <a:r>
              <a:rPr lang="fr-FR" sz="1200" dirty="0"/>
              <a:t>on applique le style du bouton en cas de mauvaise réponse sélectionnée par le joueur</a:t>
            </a:r>
          </a:p>
          <a:p>
            <a:pPr algn="r"/>
            <a:r>
              <a:rPr lang="fr-FR" sz="1200" b="1" dirty="0"/>
              <a:t>262 : </a:t>
            </a:r>
            <a:r>
              <a:rPr lang="fr-FR" sz="1200" dirty="0"/>
              <a:t>on utilise une boucle </a:t>
            </a:r>
            <a:r>
              <a:rPr lang="fr-FR" sz="1200" dirty="0" err="1"/>
              <a:t>forEach</a:t>
            </a:r>
            <a:r>
              <a:rPr lang="fr-FR" sz="1200" dirty="0"/>
              <a:t> pour parcourir tous les boutons </a:t>
            </a:r>
          </a:p>
          <a:p>
            <a:pPr algn="r"/>
            <a:r>
              <a:rPr lang="fr-FR" sz="1200" b="1" dirty="0"/>
              <a:t>263 :</a:t>
            </a:r>
            <a:r>
              <a:rPr lang="fr-FR" sz="1200" dirty="0"/>
              <a:t> on crée une variable pour stocker la valeur de chaque réponse contenue dans chaque bouton</a:t>
            </a:r>
          </a:p>
          <a:p>
            <a:pPr algn="r"/>
            <a:r>
              <a:rPr lang="fr-FR" sz="1200" b="1" dirty="0"/>
              <a:t>264 – 265 : </a:t>
            </a:r>
            <a:r>
              <a:rPr lang="fr-FR" sz="1200" dirty="0"/>
              <a:t>on vérifie si la réponse du bouton est la même que la clé </a:t>
            </a:r>
            <a:r>
              <a:rPr lang="fr-FR" sz="1200" dirty="0" err="1"/>
              <a:t>correctAnswer</a:t>
            </a:r>
            <a:r>
              <a:rPr lang="fr-FR" sz="1200" dirty="0"/>
              <a:t> de q , si oui : on lui applique au bouton le style de la bonne réponse   </a:t>
            </a:r>
            <a:br>
              <a:rPr lang="fr-FR" sz="1200" dirty="0"/>
            </a:b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2082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F8FB8-9335-754F-3ED0-6DF6FC8A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13224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06BD2D6-C138-6923-D16F-4A52BA4AF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0604" r="-1" b="27839"/>
          <a:stretch>
            <a:fillRect/>
          </a:stretch>
        </p:blipFill>
        <p:spPr>
          <a:xfrm>
            <a:off x="4547937" y="3681405"/>
            <a:ext cx="7644062" cy="317659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3AEAA5-2A83-C35F-D53D-CDDC4AF3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7" y="1300163"/>
            <a:ext cx="3546764" cy="9009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Retour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d’expérience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612F6D-5BC9-CC45-110E-06067F1DC42A}"/>
              </a:ext>
            </a:extLst>
          </p:cNvPr>
          <p:cNvSpPr txBox="1"/>
          <p:nvPr/>
        </p:nvSpPr>
        <p:spPr>
          <a:xfrm>
            <a:off x="5755139" y="4224193"/>
            <a:ext cx="5395912" cy="2270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</a:rPr>
              <a:t>Expérience</a:t>
            </a:r>
            <a:r>
              <a:rPr lang="en-US" sz="2800" dirty="0">
                <a:solidFill>
                  <a:schemeClr val="bg1"/>
                </a:solidFill>
              </a:rPr>
              <a:t> Danielle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Expérience</a:t>
            </a:r>
            <a:r>
              <a:rPr lang="en-US" sz="2800" dirty="0">
                <a:solidFill>
                  <a:schemeClr val="bg1"/>
                </a:solidFill>
              </a:rPr>
              <a:t> Gaultier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</a:rPr>
              <a:t>Piste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d’amélioration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37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E5541E-2B41-E579-A853-52A1A15B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B58813E-353F-47FA-C21A-CCD8A85B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Retour 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305BF-B8C6-D6C7-4680-089D0DC9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u="sng" dirty="0"/>
              <a:t>Réussites : </a:t>
            </a:r>
          </a:p>
          <a:p>
            <a:pPr lvl="1"/>
            <a:r>
              <a:rPr lang="fr-FR" dirty="0"/>
              <a:t>- Travail dans la bonne humeur</a:t>
            </a:r>
          </a:p>
          <a:p>
            <a:pPr lvl="1"/>
            <a:r>
              <a:rPr lang="fr-FR" dirty="0"/>
              <a:t>- Bonne communication dans le binôme</a:t>
            </a:r>
          </a:p>
          <a:p>
            <a:pPr lvl="1"/>
            <a:r>
              <a:rPr lang="fr-FR" dirty="0"/>
              <a:t>- Langage commun </a:t>
            </a:r>
          </a:p>
          <a:p>
            <a:pPr lvl="1"/>
            <a:r>
              <a:rPr lang="fr-FR" dirty="0"/>
              <a:t>- Patience</a:t>
            </a:r>
          </a:p>
          <a:p>
            <a:endParaRPr lang="fr-FR" dirty="0"/>
          </a:p>
          <a:p>
            <a:r>
              <a:rPr lang="fr-FR" b="1" u="sng" dirty="0"/>
              <a:t>Améliorations :</a:t>
            </a:r>
          </a:p>
          <a:p>
            <a:pPr lvl="1"/>
            <a:r>
              <a:rPr lang="fr-FR" dirty="0"/>
              <a:t> - Avoir une meilleure vision globale pour mieux se préparer/ planifier </a:t>
            </a:r>
          </a:p>
          <a:p>
            <a:pPr lvl="1"/>
            <a:r>
              <a:rPr lang="fr-FR" sz="2400" dirty="0"/>
              <a:t> - Se construire un lexique technique commun dès le départ</a:t>
            </a:r>
          </a:p>
        </p:txBody>
      </p:sp>
    </p:spTree>
    <p:extLst>
      <p:ext uri="{BB962C8B-B14F-4D97-AF65-F5344CB8AC3E}">
        <p14:creationId xmlns:p14="http://schemas.microsoft.com/office/powerpoint/2010/main" val="51174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C014CAB-C634-8E08-8CA6-00BF1C50A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3A9BE72-6B24-A3AA-372E-AEF952CF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415925"/>
            <a:ext cx="4105275" cy="6889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Merci de votre attention 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0CDFBE-797D-04B9-A411-58F4FEC0A016}"/>
              </a:ext>
            </a:extLst>
          </p:cNvPr>
          <p:cNvSpPr txBox="1"/>
          <p:nvPr/>
        </p:nvSpPr>
        <p:spPr>
          <a:xfrm>
            <a:off x="4171950" y="2971800"/>
            <a:ext cx="626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N’oubliez pas de visiter notre Quiz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7294C1-4C40-AC7C-9A37-C0FB1E51C73D}"/>
              </a:ext>
            </a:extLst>
          </p:cNvPr>
          <p:cNvSpPr txBox="1"/>
          <p:nvPr/>
        </p:nvSpPr>
        <p:spPr>
          <a:xfrm>
            <a:off x="2847975" y="4236938"/>
            <a:ext cx="64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https://daniebw.github.io/projet-quiz-teampe/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295031-4FDD-693B-E4F8-F0C1A4C17336}"/>
              </a:ext>
            </a:extLst>
          </p:cNvPr>
          <p:cNvSpPr txBox="1"/>
          <p:nvPr/>
        </p:nvSpPr>
        <p:spPr>
          <a:xfrm>
            <a:off x="2364105" y="4746367"/>
            <a:ext cx="835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linkClick r:id="rId3"/>
              </a:rPr>
              <a:t>https://gaultierpatrice.github.io/projet-quiz-teampe/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48167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688</Words>
  <Application>Microsoft Office PowerPoint</Application>
  <PresentationFormat>Grand écran</PresentationFormat>
  <Paragraphs>101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Présentation CODEQUIZ</vt:lpstr>
      <vt:lpstr>Présentation rapide du Projet</vt:lpstr>
      <vt:lpstr>Répartition des tâches</vt:lpstr>
      <vt:lpstr>HTML</vt:lpstr>
      <vt:lpstr>Explication Code  : TIMER</vt:lpstr>
      <vt:lpstr>Explication Code : function handleAnswer</vt:lpstr>
      <vt:lpstr>Retour d’expérience !</vt:lpstr>
      <vt:lpstr>Synthèse Retour Expérience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Danielle Ebwea</dc:creator>
  <cp:lastModifiedBy>gaultier PATRICE</cp:lastModifiedBy>
  <cp:revision>6</cp:revision>
  <dcterms:created xsi:type="dcterms:W3CDTF">2025-11-03T11:02:14Z</dcterms:created>
  <dcterms:modified xsi:type="dcterms:W3CDTF">2025-11-06T10:33:49Z</dcterms:modified>
</cp:coreProperties>
</file>